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45" autoAdjust="0"/>
  </p:normalViewPr>
  <p:slideViewPr>
    <p:cSldViewPr>
      <p:cViewPr varScale="1">
        <p:scale>
          <a:sx n="81" d="100"/>
          <a:sy n="81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D1C8F-EEBC-41B5-966C-E27515392CE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FD63-F2F9-4C9B-A251-6E65C790D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4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F64A-3F5A-41AC-AFD9-4FE8828C27A3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7CAC6-DD77-4B9D-BD2E-1D9D12F37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CAC6-DD77-4B9D-BD2E-1D9D12F377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CAC6-DD77-4B9D-BD2E-1D9D12F377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0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CAC6-DD77-4B9D-BD2E-1D9D12F377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CAC6-DD77-4B9D-BD2E-1D9D12F377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6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3B5FF8-63FE-49D9-B6FC-A4C33B8C60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74BF786-8BDA-4C0D-A933-6546150ADA5B}" type="datetimeFigureOut">
              <a:rPr lang="en-US" smtClean="0"/>
              <a:t>8/7/2014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ey.phillips@nebrask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ke.archer@nebrask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New%20folder/Loadings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../../../../../../../New%20folder/Critical%20area%20BMP.pdf" TargetMode="External"/><Relationship Id="rId4" Type="http://schemas.openxmlformats.org/officeDocument/2006/relationships/hyperlink" Target="../../../../../../../New%20folder/Expected%20BMP%20reduction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onitor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arter%20Lake%20Plan%200508%20(3)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Beaver%20%20Little_IP_Final_Report_v01_031407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Carter%20Lake%20Plan%200508%20(3)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Wahoo%20Creek%20Watershed%20plan/Wahoo%20Watershed%20WQMP%20-%20Final%20Draft%20-%20May%202013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IRONHORSETRAILManPlan.pdf" TargetMode="External"/><Relationship Id="rId2" Type="http://schemas.openxmlformats.org/officeDocument/2006/relationships/hyperlink" Target="LoneStarWM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New%20folder/Carter%20Lake%20HUC1.pdf" TargetMode="External"/><Relationship Id="rId2" Type="http://schemas.openxmlformats.org/officeDocument/2006/relationships/hyperlink" Target="../../../../../../../New%20folder/Pages%20from%20Pages%20from%20Conestoga%20Watershed%20Management%20Plan%20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../../../../../../../New%20folder/Conestoga%20Loadings.pdf" TargetMode="External"/><Relationship Id="rId4" Type="http://schemas.openxmlformats.org/officeDocument/2006/relationships/hyperlink" Target="../../../../../../../New%20folder/Impairment%20sourc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154202" cy="29999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7772400" cy="2593975"/>
          </a:xfrm>
        </p:spPr>
        <p:txBody>
          <a:bodyPr/>
          <a:lstStyle/>
          <a:p>
            <a:pPr algn="ctr"/>
            <a:r>
              <a:rPr lang="en-US" dirty="0" smtClean="0"/>
              <a:t>Incorporating the </a:t>
            </a:r>
            <a:br>
              <a:rPr lang="en-US" dirty="0" smtClean="0"/>
            </a:br>
            <a:r>
              <a:rPr lang="en-US" dirty="0" smtClean="0"/>
              <a:t>9-Elements into a WMP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162800" cy="205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Lindsey Phillips			Mike Archer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Source Water Coordinator		State </a:t>
            </a:r>
            <a:r>
              <a:rPr lang="en-US" dirty="0"/>
              <a:t>Lakes Coordinator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(402) 471-6988			(402) 471 - 4224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3"/>
              </a:rPr>
              <a:t>lindsey.phillips@nebraska.gov</a:t>
            </a:r>
            <a:r>
              <a:rPr lang="en-US" dirty="0" smtClean="0"/>
              <a:t>		</a:t>
            </a:r>
            <a:r>
              <a:rPr lang="en-US" dirty="0" smtClean="0">
                <a:hlinkClick r:id="rId4"/>
              </a:rPr>
              <a:t>mike.archer@nebraska.gov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419600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Expected Load Reductions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hlinkClick r:id="rId3" action="ppaction://hlinkfile"/>
              </a:rPr>
              <a:t>What load reductions are needed to meet the designated uses?</a:t>
            </a:r>
            <a:endParaRPr lang="en-US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How were these reductions determined?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hlinkClick r:id="rId4" action="ppaction://hlinkfile"/>
              </a:rPr>
              <a:t>What reductions are to be expected from implemented BMPs?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Quantify Goals for Identified Sources 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Best Management Practices (BMP)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hlinkClick r:id="rId5" action="ppaction://hlinkfile"/>
              </a:rPr>
              <a:t>Identify Critical Areas </a:t>
            </a:r>
            <a:r>
              <a:rPr lang="en-US" dirty="0" smtClean="0"/>
              <a:t>(Map)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Prioritize these areas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What BMPs should be emphasized in each area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Quantify projected BMPs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Miles of terracing, number of grade stabilization structures, etc.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lvl="3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br>
              <a:rPr lang="en-US" dirty="0" smtClean="0"/>
            </a:b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7620000" cy="3352800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2" action="ppaction://hlinkfile"/>
              </a:rPr>
              <a:t>What Are You Monitoring</a:t>
            </a:r>
            <a:r>
              <a:rPr lang="en-US" dirty="0" smtClean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Who is Responsible for Monitoring?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Monitoring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Sampling Design and Plan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Will the Sampling Design Address the Effectiveness of Implemented BMPs?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QAPP!!!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Quality Assurance Project Plan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Will the Area be Reassessed for 303d Considerations?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9" name="Picture 5" descr="C:\Users\mike.archer\Pictures\secc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04" y="-1"/>
            <a:ext cx="2049396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2511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828800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Evaluation of Load Reductions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Interim Water Quality Milestones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Reductions in Atrazine, </a:t>
            </a:r>
            <a:r>
              <a:rPr lang="en-US" i="1" dirty="0"/>
              <a:t>E.coli</a:t>
            </a:r>
            <a:r>
              <a:rPr lang="en-US" dirty="0"/>
              <a:t>, or Improved Bio Diversity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Adaptive Management</a:t>
            </a:r>
          </a:p>
          <a:p>
            <a:endParaRPr lang="en-US" dirty="0"/>
          </a:p>
        </p:txBody>
      </p:sp>
      <p:pic>
        <p:nvPicPr>
          <p:cNvPr id="4" name="Picture 2" descr="C:\Users\mike.archer\Pictures\Algae (Michl)\August, 2011 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6574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0713"/>
            <a:ext cx="7053943" cy="52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smtClean="0"/>
              <a:t>Typical Parts of a WMP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848600" cy="541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50" b="1" dirty="0" smtClean="0"/>
              <a:t>Introduction</a:t>
            </a:r>
            <a:r>
              <a:rPr lang="en-US" sz="2050" dirty="0" smtClean="0"/>
              <a:t> – description of area, climate, demographic information, economic value, history of area usage and previous efforts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50" b="1" dirty="0" smtClean="0"/>
              <a:t>Public Input /Outreach </a:t>
            </a:r>
            <a:r>
              <a:rPr lang="en-US" sz="2050" dirty="0"/>
              <a:t>– how citizens were recruited to participate, ways public input was </a:t>
            </a:r>
            <a:r>
              <a:rPr lang="en-US" sz="2050" dirty="0" smtClean="0"/>
              <a:t>collected, activities to educate the public, how to promote behavior changes amongst the public/stakeholders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50" b="1" dirty="0" smtClean="0"/>
              <a:t>Partnerships</a:t>
            </a:r>
            <a:r>
              <a:rPr lang="en-US" sz="2050" dirty="0" smtClean="0"/>
              <a:t> – </a:t>
            </a:r>
            <a:r>
              <a:rPr lang="en-US" sz="2000" dirty="0"/>
              <a:t>who will be involved with the implementation of this plan and technical/financial assistance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50" b="1" dirty="0" smtClean="0"/>
              <a:t>Timeline</a:t>
            </a:r>
            <a:r>
              <a:rPr lang="en-US" sz="2050" dirty="0" smtClean="0"/>
              <a:t> – milestones, scheduled events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50" b="1" dirty="0" smtClean="0"/>
              <a:t>Water Quality </a:t>
            </a:r>
            <a:r>
              <a:rPr lang="en-US" sz="2050" dirty="0" smtClean="0"/>
              <a:t>– pollutant sources, water quality standards, data availability and assessment, water quality summary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50" b="1" dirty="0"/>
              <a:t>Project Goals / Objectives </a:t>
            </a:r>
            <a:r>
              <a:rPr lang="en-US" sz="2050" dirty="0"/>
              <a:t>– load reductions and targets, BMPs, treatments </a:t>
            </a:r>
            <a:endParaRPr lang="en-US" sz="205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50" b="1" dirty="0" smtClean="0"/>
              <a:t>Project Monitoring / Evaluations </a:t>
            </a:r>
            <a:r>
              <a:rPr lang="en-US" sz="2050" dirty="0" smtClean="0"/>
              <a:t>– monitoring, evaluations criteria, QAPP</a:t>
            </a:r>
          </a:p>
        </p:txBody>
      </p:sp>
    </p:spTree>
    <p:extLst>
      <p:ext uri="{BB962C8B-B14F-4D97-AF65-F5344CB8AC3E}">
        <p14:creationId xmlns:p14="http://schemas.microsoft.com/office/powerpoint/2010/main" val="27359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295400"/>
            <a:ext cx="7696200" cy="1447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000" dirty="0"/>
              <a:t>description of area, climate, demographic information, economic value, history of area usage and previous </a:t>
            </a:r>
            <a:r>
              <a:rPr lang="en-US" sz="3000" dirty="0" smtClean="0"/>
              <a:t>efforts </a:t>
            </a:r>
            <a:endParaRPr lang="en-US" sz="30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0114" y="2895600"/>
            <a:ext cx="769620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EXAMPLE LAYOUT:  </a:t>
            </a:r>
            <a:r>
              <a:rPr lang="en-US" sz="2400" b="1" i="1" dirty="0" smtClean="0">
                <a:hlinkClick r:id="rId3" action="ppaction://hlinkfile"/>
              </a:rPr>
              <a:t>Carter Lake</a:t>
            </a:r>
            <a:endParaRPr lang="en-US" sz="2400" b="1" i="1" dirty="0" smtClean="0"/>
          </a:p>
          <a:p>
            <a:pPr marL="342900" indent="-342900">
              <a:buAutoNum type="alphaUcPeriod"/>
            </a:pPr>
            <a:r>
              <a:rPr lang="en-US" sz="2400" dirty="0" smtClean="0"/>
              <a:t>Project Description – Brief description of project area and why a watershed plan is necessary 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Watershed Description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Topography – included map of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Geology / Hydrology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Climate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Land Use – broke out into percentages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Habitat inhabitants – endangered species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34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dirty="0" smtClean="0"/>
              <a:t>Public Input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1219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This is the part of the planning process. Activities include: how citizens were recruited to participate, ways public input was collected, how was the information used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2772" y="3309256"/>
            <a:ext cx="7620000" cy="14151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This is the educational component of the plan. Activities include: focusing on educating the public, determining ways to engage the public’s interest, promoting behavior changes amongst the public/stakeholders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25878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Public Outreach</a:t>
            </a:r>
            <a:endParaRPr lang="en-US" dirty="0"/>
          </a:p>
        </p:txBody>
      </p:sp>
      <p:pic>
        <p:nvPicPr>
          <p:cNvPr id="1027" name="Picture 3" descr="C:\Users\lindsey.phillips\AppData\Local\Microsoft\Windows\Temporary Internet Files\Content.IE5\QB9C85CZ\MC900288988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364038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0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Input 	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620000" cy="4789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400" b="1" i="1" dirty="0" smtClean="0"/>
              <a:t>EXAMPLE LAYOUT:  </a:t>
            </a:r>
            <a:r>
              <a:rPr lang="en-US" sz="2400" b="1" i="1" dirty="0" smtClean="0">
                <a:hlinkClick r:id="rId2" action="ppaction://hlinkfile"/>
              </a:rPr>
              <a:t>Beaver Creek and Little Creek</a:t>
            </a:r>
            <a:endParaRPr lang="en-US" sz="2400" b="1" i="1" dirty="0" smtClean="0"/>
          </a:p>
          <a:p>
            <a:r>
              <a:rPr lang="en-US" sz="2400" b="1" dirty="0"/>
              <a:t>P</a:t>
            </a:r>
            <a:r>
              <a:rPr lang="en-US" sz="2400" b="1" dirty="0" smtClean="0"/>
              <a:t>ublic meeting </a:t>
            </a:r>
            <a:r>
              <a:rPr lang="en-US" sz="2400" dirty="0" smtClean="0"/>
              <a:t>– inform public of goals and solicit participation</a:t>
            </a:r>
          </a:p>
          <a:p>
            <a:r>
              <a:rPr lang="en-US" sz="2400" b="1" dirty="0" smtClean="0"/>
              <a:t>Developed working groups </a:t>
            </a:r>
            <a:r>
              <a:rPr lang="en-US" sz="2400" dirty="0" smtClean="0"/>
              <a:t>– target communities of people with common interests in the watershed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Agricultural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Residential / Urban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Governmental</a:t>
            </a:r>
          </a:p>
          <a:p>
            <a:r>
              <a:rPr lang="en-US" b="1" dirty="0" smtClean="0"/>
              <a:t>Developed a steering committee that had representation of all working groups</a:t>
            </a:r>
          </a:p>
          <a:p>
            <a:r>
              <a:rPr lang="en-US" b="1" dirty="0" smtClean="0"/>
              <a:t>Use these meetings to develop implementation of the plan</a:t>
            </a:r>
          </a:p>
          <a:p>
            <a:pPr marL="114300" indent="0">
              <a:buNone/>
            </a:pP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7835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Outreach	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1295400"/>
            <a:ext cx="7772400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US" sz="2400" b="1" i="1" dirty="0" smtClean="0"/>
              <a:t>EXAMPLE LAYOUT:  </a:t>
            </a:r>
            <a:r>
              <a:rPr lang="en-US" sz="2400" b="1" i="1" dirty="0" smtClean="0">
                <a:hlinkClick r:id="rId2" action="ppaction://hlinkfile"/>
              </a:rPr>
              <a:t>Carter Lake</a:t>
            </a:r>
            <a:endParaRPr lang="en-US" sz="2400" b="1" i="1" dirty="0" smtClean="0"/>
          </a:p>
          <a:p>
            <a:r>
              <a:rPr lang="en-US" sz="2400" b="1" dirty="0" smtClean="0"/>
              <a:t>A. What is the overall intention of the public outreach program (</a:t>
            </a:r>
            <a:r>
              <a:rPr lang="en-US" sz="2400" b="1" i="1" dirty="0" smtClean="0"/>
              <a:t>Information and Education)</a:t>
            </a:r>
            <a:endParaRPr lang="en-US" sz="2400" b="1" dirty="0" smtClean="0"/>
          </a:p>
          <a:p>
            <a:pPr lvl="1"/>
            <a:r>
              <a:rPr lang="en-US" b="1" dirty="0" smtClean="0"/>
              <a:t>Goal 1 – Promote stewardship among users</a:t>
            </a:r>
          </a:p>
          <a:p>
            <a:pPr marL="777240" lvl="2" indent="0">
              <a:buNone/>
            </a:pPr>
            <a:r>
              <a:rPr lang="en-US" sz="1600" dirty="0"/>
              <a:t>(</a:t>
            </a:r>
            <a:r>
              <a:rPr lang="en-US" sz="1600" dirty="0" smtClean="0"/>
              <a:t>List tasks that will accomplish this goal. Ideal tasks will be both challenging and specific 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b="1" dirty="0" smtClean="0"/>
              <a:t>Task 1 </a:t>
            </a:r>
            <a:r>
              <a:rPr lang="en-US" sz="2000" dirty="0" smtClean="0"/>
              <a:t>– Develop a volunteer group to remove trash from local     	 parks.</a:t>
            </a:r>
          </a:p>
          <a:p>
            <a:pPr lvl="1"/>
            <a:r>
              <a:rPr lang="en-US" b="1" dirty="0" smtClean="0"/>
              <a:t>Goal 2 </a:t>
            </a:r>
            <a:r>
              <a:rPr lang="en-US" b="1" dirty="0"/>
              <a:t>– Promote </a:t>
            </a:r>
            <a:r>
              <a:rPr lang="en-US" b="1" dirty="0" smtClean="0"/>
              <a:t>the use of BMPs</a:t>
            </a:r>
            <a:endParaRPr lang="en-US" b="1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b="1" dirty="0" smtClean="0"/>
              <a:t>Task 2 </a:t>
            </a:r>
            <a:r>
              <a:rPr lang="en-US" sz="2000" dirty="0" smtClean="0"/>
              <a:t>– Provide free soil tests to homeowners to promote the 	usage of phosphorus free fertilizers</a:t>
            </a:r>
            <a:endParaRPr lang="en-US" sz="2000" dirty="0"/>
          </a:p>
          <a:p>
            <a:pPr lvl="1"/>
            <a:r>
              <a:rPr lang="en-US" b="1" dirty="0" smtClean="0"/>
              <a:t>Goal 3 </a:t>
            </a:r>
            <a:r>
              <a:rPr lang="en-US" b="1" dirty="0"/>
              <a:t>– </a:t>
            </a:r>
            <a:r>
              <a:rPr lang="en-US" b="1" dirty="0" smtClean="0"/>
              <a:t>Provide updated information on project activities</a:t>
            </a:r>
            <a:endParaRPr lang="en-US" b="1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b="1" dirty="0" smtClean="0"/>
              <a:t>Task 3</a:t>
            </a:r>
            <a:r>
              <a:rPr lang="en-US" sz="2000" dirty="0" smtClean="0"/>
              <a:t> – Use the local media to provide updates on the 	   	 accomplishments and special events related to the 	 	 project </a:t>
            </a:r>
            <a:endParaRPr lang="en-US" sz="2000" dirty="0"/>
          </a:p>
        </p:txBody>
      </p:sp>
      <p:pic>
        <p:nvPicPr>
          <p:cNvPr id="1027" name="Picture 3" descr="C:\Users\lindsey.phillips\AppData\Local\Microsoft\Windows\Temporary Internet Files\Content.IE5\784OYI7Y\MC90038920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213" y="84016"/>
            <a:ext cx="1463055" cy="164849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	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8382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 smtClean="0"/>
              <a:t>who will be involved </a:t>
            </a:r>
            <a:r>
              <a:rPr lang="en-US" sz="3200" dirty="0"/>
              <a:t>with </a:t>
            </a:r>
            <a:r>
              <a:rPr lang="en-US" sz="3200" dirty="0" smtClean="0"/>
              <a:t>the implementation </a:t>
            </a:r>
            <a:r>
              <a:rPr lang="en-US" sz="3200" dirty="0"/>
              <a:t>of this </a:t>
            </a:r>
            <a:r>
              <a:rPr lang="en-US" sz="3200" dirty="0" smtClean="0"/>
              <a:t>plan and technical/financial assistance</a:t>
            </a:r>
            <a:endParaRPr lang="en-US" sz="3200" dirty="0"/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440705"/>
            <a:ext cx="769620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EXAMPLE LAYOUT: </a:t>
            </a:r>
            <a:r>
              <a:rPr lang="en-US" sz="2400" i="1" dirty="0">
                <a:hlinkClick r:id="rId2" action="ppaction://hlinkfile"/>
              </a:rPr>
              <a:t>Wahoo</a:t>
            </a:r>
            <a:endParaRPr lang="en-US" sz="2400" i="1" dirty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List all partners that will be assisting in financial and/or technical review.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For each partner provide a brief explanation of what role they play in the implementation of this </a:t>
            </a:r>
            <a:r>
              <a:rPr lang="en-US" sz="2400" dirty="0" smtClean="0"/>
              <a:t>plan.</a:t>
            </a:r>
          </a:p>
          <a:p>
            <a:pPr marL="114300">
              <a:spcBef>
                <a:spcPct val="20000"/>
              </a:spcBef>
              <a:buClr>
                <a:schemeClr val="accent1"/>
              </a:buClr>
            </a:pPr>
            <a:r>
              <a:rPr lang="en-US" sz="2400" dirty="0"/>
              <a:t>	</a:t>
            </a:r>
            <a:r>
              <a:rPr lang="en-US" sz="2400" dirty="0" smtClean="0"/>
              <a:t>*</a:t>
            </a:r>
            <a:r>
              <a:rPr lang="en-US" dirty="0" smtClean="0"/>
              <a:t>Plan sponsors should consider the use of federal, state, local, and 	private funds or resources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Provide an overall budget of major projects within the plan. 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Provide any shortfalls in technical or financial assistance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20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	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6096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3200" dirty="0"/>
              <a:t>milestones, scheduled events</a:t>
            </a:r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76962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EXAMPLE LAYOUT:  </a:t>
            </a:r>
            <a:r>
              <a:rPr lang="en-US" sz="2400" b="1" i="1" dirty="0" smtClean="0">
                <a:hlinkClick r:id="rId2" action="ppaction://hlinkfile"/>
              </a:rPr>
              <a:t>Narrative</a:t>
            </a:r>
            <a:r>
              <a:rPr lang="en-US" sz="2400" b="1" i="1" dirty="0" smtClean="0"/>
              <a:t> vs. </a:t>
            </a:r>
            <a:r>
              <a:rPr lang="en-US" sz="2400" b="1" i="1" dirty="0" smtClean="0">
                <a:hlinkClick r:id="rId3" action="ppaction://hlinkfile"/>
              </a:rPr>
              <a:t>Table</a:t>
            </a:r>
            <a:endParaRPr lang="en-US" sz="2400" dirty="0"/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Both ways are acceptable, however the table version is sometimes easier to understand and can be used for a quick reference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b="1" dirty="0" smtClean="0"/>
              <a:t>Schedule </a:t>
            </a:r>
            <a:r>
              <a:rPr lang="en-US" sz="2400" dirty="0" smtClean="0"/>
              <a:t>– the schedule for implementing the management measures outlined in the watershed plan</a:t>
            </a:r>
          </a:p>
          <a:p>
            <a:pPr marL="1028700" lvl="2"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/>
              <a:t>*</a:t>
            </a:r>
            <a:r>
              <a:rPr lang="en-US" dirty="0" smtClean="0"/>
              <a:t>should reflect milestones</a:t>
            </a:r>
          </a:p>
          <a:p>
            <a:pPr marL="4000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Milestones </a:t>
            </a:r>
            <a:r>
              <a:rPr lang="en-US" sz="2400" dirty="0" smtClean="0"/>
              <a:t>– will measure the progress of implementing major projects in the plan </a:t>
            </a:r>
          </a:p>
          <a:p>
            <a:pPr marL="857250" lvl="1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Milestones need to be measureable and are considered provisional. </a:t>
            </a:r>
            <a:endParaRPr lang="en-US" sz="2400" dirty="0"/>
          </a:p>
        </p:txBody>
      </p:sp>
      <p:pic>
        <p:nvPicPr>
          <p:cNvPr id="3074" name="Picture 2" descr="C:\Users\lindsey.phillips\AppData\Local\Microsoft\Windows\Temporary Internet Files\Content.IE5\784OYI7Y\MC90031103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735"/>
            <a:ext cx="1848917" cy="173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114800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2" action="ppaction://hlinkfile"/>
              </a:rPr>
              <a:t>General Watershed Information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3" action="ppaction://hlinkfile"/>
              </a:rPr>
              <a:t>HUC </a:t>
            </a:r>
            <a:r>
              <a:rPr lang="en-US" dirty="0" smtClean="0">
                <a:hlinkClick r:id="rId3" action="ppaction://hlinkfile"/>
              </a:rPr>
              <a:t>Info 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List of 303d Streams and/or Lakes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Results of Water Quality Monitoring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TMDL?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4" action="ppaction://hlinkfile"/>
              </a:rPr>
              <a:t>Source of impairments are identified and described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Point source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Non-Point Source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hlinkClick r:id="rId5" action="ppaction://hlinkfile"/>
              </a:rPr>
              <a:t>Current Loading of Pollutants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Map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1897</TotalTime>
  <Words>690</Words>
  <Application>Microsoft Office PowerPoint</Application>
  <PresentationFormat>On-screen Show (4:3)</PresentationFormat>
  <Paragraphs>114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Incorporating the  9-Elements into a WMP</vt:lpstr>
      <vt:lpstr>Typical Parts of a WMP</vt:lpstr>
      <vt:lpstr>Introduction</vt:lpstr>
      <vt:lpstr>Public Input </vt:lpstr>
      <vt:lpstr>Public Input  </vt:lpstr>
      <vt:lpstr>Public Outreach </vt:lpstr>
      <vt:lpstr>Partnership </vt:lpstr>
      <vt:lpstr>Timeline </vt:lpstr>
      <vt:lpstr>Water Quality</vt:lpstr>
      <vt:lpstr>Project Goals</vt:lpstr>
      <vt:lpstr>Project  Monitoring</vt:lpstr>
      <vt:lpstr>Project Evaluation</vt:lpstr>
      <vt:lpstr>Thank You</vt:lpstr>
    </vt:vector>
  </TitlesOfParts>
  <Company>State of Nebraska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Lindsey</dc:creator>
  <cp:lastModifiedBy>Phillips, Lindsey</cp:lastModifiedBy>
  <cp:revision>114</cp:revision>
  <cp:lastPrinted>2014-08-05T13:39:40Z</cp:lastPrinted>
  <dcterms:created xsi:type="dcterms:W3CDTF">2014-07-24T13:03:25Z</dcterms:created>
  <dcterms:modified xsi:type="dcterms:W3CDTF">2014-08-07T19:19:20Z</dcterms:modified>
</cp:coreProperties>
</file>